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801600" cy="73152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BD26EB82-6111-4567-A0B1-CB65A4838281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173163"/>
            <a:ext cx="55467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A6C99F7A-2DBA-48AC-96EE-D21BE170D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FD78-EB4E-466A-8490-8B61BD50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197187"/>
            <a:ext cx="960120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B2747-0AFB-44C3-9881-30584213D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842174"/>
            <a:ext cx="96012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DC29A-9101-4C45-B689-D135676E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3F905-5B1B-4BF1-B97D-5C15B43D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43ABE-4F07-4402-8F4F-2526772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7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1500B-2A3F-47B9-8913-192BB35D1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95DDB-746F-4E4E-99A7-2E6E9D7E9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5E4DA-DCAA-4605-8EFA-EC607A0C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3765-5912-4038-A727-BB6A3565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24C3D-201D-47A9-848E-A2292981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2F45C-7344-4986-8ACF-E9D72D515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145" y="389467"/>
            <a:ext cx="2760345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89047-4DA3-4C6A-9755-F136947AD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0110" y="389467"/>
            <a:ext cx="8121015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4A93B-4A2C-4A46-8016-01F45230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4A5D9-D290-429C-8623-B10A01F8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45C06-83F6-421B-895A-3AF00592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0A37-517A-403F-A055-ABFB2A5F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C156-3407-44DD-9795-DE88DF07F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8B6E8-939A-4E61-A980-3057DDDA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55ED3-A3A7-4109-9886-06486B8B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9ACE0-58E2-4469-A5B5-967AE389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CD9D-01FE-4963-A688-06E2C3476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3" y="1823721"/>
            <a:ext cx="11041380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74FE0-D7B9-4449-89FA-F636937EE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443" y="4895428"/>
            <a:ext cx="11041380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07B9F-36A0-4CCA-9FD0-09E1E928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8CD78-9F87-4353-B2F0-8AA910F2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A99D9-F27E-461B-9D4F-DF381A16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1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7D1F2-AE29-4871-AAC2-8549C219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7E850-231A-4B4E-9143-692980F3E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0" y="1947333"/>
            <a:ext cx="54406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3A86E-C683-4194-BDCF-90F9654AC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810" y="1947333"/>
            <a:ext cx="54406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64241-0EBD-442C-BE87-495C46BA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60CC0-1374-4DD4-BAAF-863B66F1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B4F41-1EC3-4238-9DFE-7EAED9FD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1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0ACD9-922B-4AF3-B402-3944191C3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7" y="389467"/>
            <a:ext cx="1104138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8F196-5100-42BB-B865-2D1F5A1EA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778" y="1793241"/>
            <a:ext cx="5415676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09DF2-A910-4F31-B3CA-F1892D428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778" y="2672080"/>
            <a:ext cx="5415676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76E6E-A963-4DD0-88F4-E4F89BAE9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810" y="1793241"/>
            <a:ext cx="544234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D2D73-7C79-4CAB-9CCA-081B85CD3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810" y="2672080"/>
            <a:ext cx="5442347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9A25B-7EC0-4758-B3EF-3C6319F5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F67C6-5EDD-493B-AE4A-F3962C00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53A1F-38F6-4CFC-9D74-945969D1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EF20-D4E1-464F-888F-AC3E9DD5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BFBF1B-4277-4119-92E5-F5741D6A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95453-75D9-476A-A8A3-D4969F73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DF3F7-AAFD-4580-A2AE-5AD48E04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ECBA4-93D6-491A-9C95-30FAD429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737DB-90C4-4D97-B649-B45952AA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202-BD87-42F5-A601-70C5E398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7A91-3723-4DBE-8C39-2BDADC48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84E2B-59AC-4542-B0DD-480E3F583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347" y="1053254"/>
            <a:ext cx="6480810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A4BB1-A983-439B-946C-6D72B8623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194560"/>
            <a:ext cx="4128849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275FD-E70C-407D-8BC1-7F467007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96146-CD61-4D3A-A1EA-6617DCE1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7B738-FC13-44CF-9E73-2392C15B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6971-49E8-4794-A49C-47D39B5C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328C6-8995-4080-83EE-BA0DA0AB7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2347" y="1053254"/>
            <a:ext cx="6480810" cy="5198533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6F723-BD20-4DDD-8644-047901D2F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194560"/>
            <a:ext cx="4128849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92F94-877D-4A04-8DF2-12A71F57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9F36B-04D6-46A8-A362-04FF910A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FAAC0-949F-489D-A07B-D525A48A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3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08085-3027-4E69-AA4B-6F145ACB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79842-2E49-4131-9142-87AAD4446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1947333"/>
            <a:ext cx="1104138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1CE2C-A06F-4E76-965F-C20038983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6780107"/>
            <a:ext cx="28803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2CA8E-32E9-4793-AB08-8F8BA72EC013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B98B6-2213-4F36-BFB4-002E504C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6780107"/>
            <a:ext cx="43205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6D18D-8106-419B-AACC-95B3D80AE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6780107"/>
            <a:ext cx="28803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69BDC-0DC0-4083-87A0-C21217599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4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ffeerocket.blogspot.com/2005_10_01_archive.html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fermintellez.blogspot.mx/2010/10/hoy-en-la-historia-la-bandera-d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alpha val="32000"/>
                <a:lumMod val="37000"/>
              </a:schemeClr>
            </a:gs>
            <a:gs pos="4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A45B-BD8A-4C28-A42E-37F4F7D4C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325" y="0"/>
            <a:ext cx="7606680" cy="2144259"/>
          </a:xfrm>
        </p:spPr>
        <p:txBody>
          <a:bodyPr>
            <a:normAutofit fontScale="90000"/>
          </a:bodyPr>
          <a:lstStyle/>
          <a:p>
            <a:br>
              <a:rPr lang="en-US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  <a: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CENTER LINE  </a:t>
            </a:r>
            <a: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</a:t>
            </a:r>
            <a: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  6756 FISH FRY         2025 SCHEDULE</a:t>
            </a:r>
            <a:br>
              <a:rPr lang="en-US" sz="44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2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25500 SHERWOOD AVE</a:t>
            </a:r>
            <a:br>
              <a:rPr lang="en-US" sz="22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2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WARREN, MI 48091</a:t>
            </a:r>
            <a:br>
              <a:rPr lang="en-US" sz="22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2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PHONE 586-756-6756</a:t>
            </a:r>
            <a:br>
              <a:rPr lang="en-US" sz="22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1600" b="1" i="1" dirty="0">
                <a:ln w="63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 BETWEEN 10  &amp; 11 MILE ROAD 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30C00-3706-4195-B0D8-540C45E84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485" y="2560197"/>
            <a:ext cx="12260939" cy="522712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/>
              <a:t>                      </a:t>
            </a:r>
            <a:r>
              <a:rPr lang="en-US" sz="2900" b="1" u="sng" dirty="0">
                <a:latin typeface="Arial Narrow" panose="020B0606020202030204" pitchFamily="34" charset="0"/>
              </a:rPr>
              <a:t>WEEKLY SCHEDULE</a:t>
            </a:r>
            <a:r>
              <a:rPr lang="en-US" sz="2900" b="1" dirty="0">
                <a:latin typeface="Arial Narrow" panose="020B0606020202030204" pitchFamily="34" charset="0"/>
              </a:rPr>
              <a:t> :                                                                </a:t>
            </a:r>
            <a:r>
              <a:rPr lang="en-US" sz="2900" b="1" u="sng" dirty="0">
                <a:latin typeface="Arial Narrow" panose="020B0606020202030204" pitchFamily="34" charset="0"/>
              </a:rPr>
              <a:t>SERVING  </a:t>
            </a:r>
            <a:r>
              <a:rPr lang="en-US" sz="3400" b="1" u="sng" dirty="0">
                <a:latin typeface="Arial Narrow" panose="020B0606020202030204" pitchFamily="34" charset="0"/>
              </a:rPr>
              <a:t>3:00  pm  </a:t>
            </a:r>
            <a:r>
              <a:rPr lang="en-US" sz="3400" b="1" u="sng" dirty="0" err="1">
                <a:latin typeface="Arial Narrow" panose="020B0606020202030204" pitchFamily="34" charset="0"/>
              </a:rPr>
              <a:t>til</a:t>
            </a:r>
            <a:r>
              <a:rPr lang="en-US" sz="3400" b="1" u="sng" dirty="0">
                <a:latin typeface="Arial Narrow" panose="020B0606020202030204" pitchFamily="34" charset="0"/>
              </a:rPr>
              <a:t>  7:30  pm</a:t>
            </a:r>
          </a:p>
          <a:p>
            <a:pPr algn="l"/>
            <a:endParaRPr lang="en-US" sz="600" dirty="0"/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1</a:t>
            </a:r>
            <a:r>
              <a:rPr lang="en-US" sz="4200" dirty="0">
                <a:latin typeface="Arial Narrow" panose="020B0606020202030204" pitchFamily="34" charset="0"/>
              </a:rPr>
              <a:t>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st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 …MARCH 05, 2025  </a:t>
            </a:r>
            <a:r>
              <a:rPr lang="en-US" sz="4200" b="1" baseline="30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ASH WEDNESDAY</a:t>
            </a:r>
            <a:r>
              <a:rPr lang="en-US" sz="4200" baseline="30000" dirty="0">
                <a:latin typeface="Arial Narrow" panose="020B0606020202030204" pitchFamily="34" charset="0"/>
              </a:rPr>
              <a:t>	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*FISH AND CHIPS DINNER</a:t>
            </a:r>
            <a:r>
              <a:rPr lang="en-US" sz="42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 	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$15.00</a:t>
            </a:r>
            <a:r>
              <a:rPr lang="en-US" sz="4500" b="1" baseline="30000" dirty="0">
                <a:latin typeface="Arial Narrow" panose="020B0606020202030204" pitchFamily="34" charset="0"/>
              </a:rPr>
              <a:t>                           </a:t>
            </a:r>
            <a:endParaRPr lang="en-US" sz="4500" b="1" dirty="0">
              <a:latin typeface="Arial Narrow" panose="020B0606020202030204" pitchFamily="34" charset="0"/>
            </a:endParaRP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1</a:t>
            </a:r>
            <a:r>
              <a:rPr lang="en-US" sz="4200" dirty="0">
                <a:latin typeface="Arial Narrow" panose="020B0606020202030204" pitchFamily="34" charset="0"/>
              </a:rPr>
              <a:t>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st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 …MARCH 07, 2025     FRIDAY		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*BAKED FISH DINNER </a:t>
            </a:r>
            <a:r>
              <a:rPr lang="en-US" sz="42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	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$15.00</a:t>
            </a:r>
            <a:r>
              <a:rPr lang="en-US" sz="4200" b="1" baseline="30000" dirty="0">
                <a:latin typeface="Arial Narrow" panose="020B0606020202030204" pitchFamily="34" charset="0"/>
              </a:rPr>
              <a:t>	</a:t>
            </a:r>
            <a:r>
              <a:rPr lang="en-US" sz="4200" b="1" u="sng" baseline="30000" dirty="0">
                <a:latin typeface="Arial Narrow" panose="020B0606020202030204" pitchFamily="34" charset="0"/>
              </a:rPr>
              <a:t>                              </a:t>
            </a:r>
            <a:endParaRPr lang="en-US" sz="4200" b="1" u="sng" dirty="0">
              <a:latin typeface="Arial Narrow" panose="020B0606020202030204" pitchFamily="34" charset="0"/>
            </a:endParaRP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2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nd</a:t>
            </a:r>
            <a:r>
              <a:rPr lang="en-US" sz="4200" b="1" baseline="30000" dirty="0">
                <a:latin typeface="Arial Narrow" panose="020B0606020202030204" pitchFamily="34" charset="0"/>
              </a:rPr>
              <a:t>  WEEK …MARCH 14, 2025     FRIDAY 		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*SHRIMP DINNER </a:t>
            </a:r>
            <a:r>
              <a:rPr lang="en-US" sz="42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	 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$15.00</a:t>
            </a:r>
            <a:r>
              <a:rPr lang="en-US" sz="4200" b="1" baseline="30000" dirty="0">
                <a:latin typeface="Arial Narrow" panose="020B0606020202030204" pitchFamily="34" charset="0"/>
              </a:rPr>
              <a:t>                               </a:t>
            </a:r>
            <a:endParaRPr lang="en-US" sz="4200" b="1" dirty="0">
              <a:latin typeface="Arial Narrow" panose="020B0606020202030204" pitchFamily="34" charset="0"/>
            </a:endParaRP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3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rd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 …MARCH 21, 2025     FRIDAY 		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*CATFISH DINNER </a:t>
            </a:r>
            <a:r>
              <a:rPr lang="en-US" sz="42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	 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$15.00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                           </a:t>
            </a:r>
            <a:endParaRPr lang="en-US" sz="4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4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th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 …MARCH 28, 2025     FRIDAY 		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*PERCH DINNER </a:t>
            </a:r>
            <a:r>
              <a:rPr lang="en-US" sz="42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                    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$17.00</a:t>
            </a:r>
            <a:endParaRPr lang="en-US" sz="45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5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th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WEEK….APRIL 04, 2025        FRIDAY 		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* MAC AND CHEESE DINNER   </a:t>
            </a:r>
            <a:r>
              <a:rPr lang="en-US" sz="42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                    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$10.00</a:t>
            </a:r>
            <a:r>
              <a:rPr lang="en-US" sz="42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                            </a:t>
            </a:r>
            <a:endParaRPr lang="en-US" sz="4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6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th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WEEK….APRIL 11, 2025        FRIDAY </a:t>
            </a:r>
            <a:r>
              <a:rPr lang="en-US" sz="4200" baseline="30000" dirty="0">
                <a:latin typeface="Arial Narrow" panose="020B0606020202030204" pitchFamily="34" charset="0"/>
              </a:rPr>
              <a:t>		                   </a:t>
            </a:r>
            <a:r>
              <a:rPr lang="en-US" sz="4400" b="1" baseline="30000" dirty="0">
                <a:solidFill>
                  <a:srgbClr val="FF0000"/>
                </a:solidFill>
              </a:rPr>
              <a:t>*</a:t>
            </a:r>
            <a:r>
              <a:rPr lang="en-US" sz="41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CHICKEN STRIPS </a:t>
            </a:r>
            <a:r>
              <a:rPr lang="en-US" sz="4100" b="1" u="sng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	                                       </a:t>
            </a:r>
            <a:r>
              <a:rPr lang="en-US" sz="41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sz="45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$10.00</a:t>
            </a:r>
            <a:r>
              <a:rPr lang="en-US" sz="4400" b="1" dirty="0"/>
              <a:t>	</a:t>
            </a:r>
          </a:p>
          <a:p>
            <a:pPr algn="l"/>
            <a:r>
              <a:rPr lang="en-US" sz="4200" b="1" dirty="0">
                <a:latin typeface="Arial Narrow" panose="020B0606020202030204" pitchFamily="34" charset="0"/>
              </a:rPr>
              <a:t>7 </a:t>
            </a:r>
            <a:r>
              <a:rPr lang="en-US" sz="4200" b="1" baseline="30000" dirty="0" err="1">
                <a:latin typeface="Arial Narrow" panose="020B0606020202030204" pitchFamily="34" charset="0"/>
              </a:rPr>
              <a:t>th</a:t>
            </a:r>
            <a:r>
              <a:rPr lang="en-US" sz="4200" b="1" baseline="30000" dirty="0">
                <a:latin typeface="Arial Narrow" panose="020B0606020202030204" pitchFamily="34" charset="0"/>
              </a:rPr>
              <a:t>   WEEK.…APRIL 18, 2024        GOOD  FRIDAY                      </a:t>
            </a:r>
            <a:r>
              <a:rPr lang="en-US" sz="3800" b="1" baseline="30000" dirty="0">
                <a:solidFill>
                  <a:srgbClr val="FF0000"/>
                </a:solidFill>
              </a:rPr>
              <a:t>*</a:t>
            </a:r>
            <a:r>
              <a:rPr lang="en-US" b="1" baseline="30000" dirty="0"/>
              <a:t> </a:t>
            </a:r>
            <a:r>
              <a:rPr lang="en-US" sz="3990" b="1" baseline="30000" dirty="0"/>
              <a:t>ALL DINNERS SERVED WITH YOUR CHOICE OF FRENCH FRIES,   	                                                                                   					                BAKED POTATO, BAKED SWEET POTATO OR MAC AND CHEESE,                                    					                COLE SLAW, ROLL &amp; BUTTER, DESSERT, COFFEE. (OTHER BEVERAGES                        					                AVAILABLE FOR A NOMINAL FEE) </a:t>
            </a:r>
          </a:p>
          <a:p>
            <a:pPr algn="l"/>
            <a:r>
              <a:rPr lang="en-US" sz="3990" b="1" baseline="30000" dirty="0"/>
              <a:t>      					</a:t>
            </a:r>
            <a:r>
              <a:rPr lang="en-US" b="1" i="1" u="sng" dirty="0"/>
              <a:t>CURB-SIDE</a:t>
            </a:r>
            <a:r>
              <a:rPr lang="en-US" b="1" i="1" dirty="0"/>
              <a:t> - </a:t>
            </a:r>
            <a:r>
              <a:rPr lang="en-US" b="1" i="1" u="sng" dirty="0"/>
              <a:t>CARRY-OUT</a:t>
            </a:r>
            <a:r>
              <a:rPr lang="en-US" b="1" i="1" dirty="0"/>
              <a:t> - </a:t>
            </a:r>
            <a:r>
              <a:rPr lang="en-US" b="1" i="1" u="sng" dirty="0"/>
              <a:t>DINE -IN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9D55AD8-C30D-40EA-8FB1-413A6454C0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"/>
                    </a14:imgEffect>
                    <a14:imgEffect>
                      <a14:brightnessContrast bright="26000" contrast="-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480894">
            <a:off x="9722874" y="599396"/>
            <a:ext cx="2050941" cy="127920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88B078F-E727-4BA9-8F37-D5625B3AA7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46592" y="348278"/>
            <a:ext cx="1735413" cy="165318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7DEA86-4214-4B50-A5D0-9B34E29776AF}"/>
              </a:ext>
            </a:extLst>
          </p:cNvPr>
          <p:cNvSpPr txBox="1"/>
          <p:nvPr/>
        </p:nvSpPr>
        <p:spPr>
          <a:xfrm rot="948611">
            <a:off x="11114158" y="3545105"/>
            <a:ext cx="1307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Lotto Board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04C1AA-5B8B-4DF9-BEFB-D08922BF03F0}"/>
              </a:ext>
            </a:extLst>
          </p:cNvPr>
          <p:cNvSpPr txBox="1"/>
          <p:nvPr/>
        </p:nvSpPr>
        <p:spPr>
          <a:xfrm rot="20630595">
            <a:off x="11031539" y="4649598"/>
            <a:ext cx="147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50 / 50 Raffle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5CE6E9-3D91-F81E-95F1-9181DC9FB409}"/>
              </a:ext>
            </a:extLst>
          </p:cNvPr>
          <p:cNvSpPr txBox="1"/>
          <p:nvPr/>
        </p:nvSpPr>
        <p:spPr>
          <a:xfrm rot="20427587">
            <a:off x="638245" y="6699145"/>
            <a:ext cx="1717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b="1" i="1" dirty="0">
                <a:solidFill>
                  <a:srgbClr val="00B050"/>
                </a:solidFill>
              </a:rPr>
              <a:t>CASH ONLY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280B7A-2BF0-F243-F52C-AABBEABE8E4E}"/>
              </a:ext>
            </a:extLst>
          </p:cNvPr>
          <p:cNvSpPr txBox="1"/>
          <p:nvPr/>
        </p:nvSpPr>
        <p:spPr>
          <a:xfrm rot="702067">
            <a:off x="2410922" y="6583889"/>
            <a:ext cx="1099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i="1" dirty="0"/>
              <a:t> </a:t>
            </a:r>
            <a:r>
              <a:rPr lang="en-US" sz="1600" b="1" i="1" dirty="0">
                <a:solidFill>
                  <a:srgbClr val="00B050"/>
                </a:solidFill>
              </a:rPr>
              <a:t>ATM</a:t>
            </a:r>
          </a:p>
          <a:p>
            <a:r>
              <a:rPr lang="en-US" sz="1600" b="1" i="1" dirty="0">
                <a:solidFill>
                  <a:srgbClr val="00B050"/>
                </a:solidFill>
              </a:rPr>
              <a:t>AVAILABLE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0521" y="2054194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MENU:</a:t>
            </a:r>
          </a:p>
        </p:txBody>
      </p:sp>
      <p:sp>
        <p:nvSpPr>
          <p:cNvPr id="9" name="TextBox 8"/>
          <p:cNvSpPr txBox="1"/>
          <p:nvPr/>
        </p:nvSpPr>
        <p:spPr>
          <a:xfrm rot="1749396">
            <a:off x="172942" y="2946183"/>
            <a:ext cx="432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476436">
            <a:off x="7122" y="3282387"/>
            <a:ext cx="688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881795">
            <a:off x="-113929" y="4221221"/>
            <a:ext cx="761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6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80000">
        <p:split orient="vert"/>
      </p:transition>
    </mc:Choice>
    <mc:Fallback xmlns="">
      <p:transition spd="slow" advClick="0" advTm="180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286</Words>
  <Application>Microsoft Office PowerPoint</Application>
  <PresentationFormat>Custom</PresentationFormat>
  <Paragraphs>19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Office Theme</vt:lpstr>
      <vt:lpstr>     CENTER LINE  VFW  6756 FISH FRY         2025 SCHEDULE 25500 SHERWOOD AVE WARREN, MI 48091 PHONE 586-756-6756 ( BETWEEN 10  &amp; 11 MILE ROAD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</dc:creator>
  <cp:lastModifiedBy>ronald skiera</cp:lastModifiedBy>
  <cp:revision>75</cp:revision>
  <cp:lastPrinted>2025-02-19T00:12:41Z</cp:lastPrinted>
  <dcterms:created xsi:type="dcterms:W3CDTF">2019-03-08T03:21:24Z</dcterms:created>
  <dcterms:modified xsi:type="dcterms:W3CDTF">2025-02-19T00:58:35Z</dcterms:modified>
</cp:coreProperties>
</file>